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3F26FD37-5F6B-4A0D-8055-68F2DFFD965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EE61820A-1C06-408F-B118-B30C3C98F6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3F26FD37-5F6B-4A0D-8055-68F2DFFD965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EE61820A-1C06-408F-B118-B30C3C98F6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F26FD37-5F6B-4A0D-8055-68F2DFFD965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E61820A-1C06-408F-B118-B30C3C98F6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3F26FD37-5F6B-4A0D-8055-68F2DFFD965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EE61820A-1C06-408F-B118-B30C3C98F6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F26FD37-5F6B-4A0D-8055-68F2DFFD965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EE61820A-1C06-408F-B118-B30C3C98F6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3F26FD37-5F6B-4A0D-8055-68F2DFFD965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EE61820A-1C06-408F-B118-B30C3C98F6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F26FD37-5F6B-4A0D-8055-68F2DFFD965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E61820A-1C06-408F-B118-B30C3C98F6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3F26FD37-5F6B-4A0D-8055-68F2DFFD965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EE61820A-1C06-408F-B118-B30C3C98F6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F26FD37-5F6B-4A0D-8055-68F2DFFD965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EE61820A-1C06-408F-B118-B30C3C98F6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F26FD37-5F6B-4A0D-8055-68F2DFFD965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E61820A-1C06-408F-B118-B30C3C98F6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F26FD37-5F6B-4A0D-8055-68F2DFFD965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EE61820A-1C06-408F-B118-B30C3C98F6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3F26FD37-5F6B-4A0D-8055-68F2DFFD965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1820A-1C06-408F-B118-B30C3C98F68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Amendment 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446026">
            <a:off x="3331446" y="1736197"/>
            <a:ext cx="5910110" cy="3587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People who live in there are so sad because solders are living in their house. In telling people what to do. solders are sent from the government . People do not feel good having the solders telling you what to do in having the where they want to live in leave.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I well explain  to my class that you do not have to let solders live with you . Don’t  have  to feed  , clean , their clothes , or clean , up after them. </a:t>
            </a:r>
          </a:p>
          <a:p>
            <a:pPr marL="0" indent="0">
              <a:buNone/>
            </a:pPr>
            <a:endParaRPr lang="en-US" dirty="0">
              <a:latin typeface="Aharoni" pitchFamily="2" charset="-79"/>
              <a:cs typeface="Aharoni" pitchFamily="2" charset="-79"/>
            </a:endParaRPr>
          </a:p>
          <a:p>
            <a:pPr marL="0" indent="0">
              <a:buNone/>
            </a:pPr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7" y="1676400"/>
            <a:ext cx="2344003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42211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98</TotalTime>
  <Words>91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Kilter</vt:lpstr>
      <vt:lpstr>Amendment  3</vt:lpstr>
    </vt:vector>
  </TitlesOfParts>
  <Company>Cobb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Amendment  3</dc:title>
  <dc:creator>Joana Marquez</dc:creator>
  <cp:lastModifiedBy>Joana Marquez</cp:lastModifiedBy>
  <cp:revision>7</cp:revision>
  <dcterms:created xsi:type="dcterms:W3CDTF">2013-09-17T14:15:34Z</dcterms:created>
  <dcterms:modified xsi:type="dcterms:W3CDTF">2013-09-17T15:54:20Z</dcterms:modified>
</cp:coreProperties>
</file>